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906000" cy="6858000" type="A4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9" roundtripDataSignature="AMtx7mgh2YLoqDzrRkT+dStUvsl2p3F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428EE-FBDF-FE21-E27D-B8D54B86C084}" v="53" dt="2024-07-24T07:20:21.060"/>
  </p1510:revLst>
</p1510:revInfo>
</file>

<file path=ppt/tableStyles.xml><?xml version="1.0" encoding="utf-8"?>
<a:tblStyleLst xmlns:a="http://schemas.openxmlformats.org/drawingml/2006/main" def="{E112A220-03C4-445D-8114-C70CC82A3481}">
  <a:tblStyle styleId="{E112A220-03C4-445D-8114-C70CC82A34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8" y="0"/>
            <a:ext cx="2949100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9613" y="746125"/>
            <a:ext cx="5386387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70"/>
            <a:ext cx="2949100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8" y="9445170"/>
            <a:ext cx="2949100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4938" y="9445170"/>
            <a:ext cx="2949100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62" tIns="91562" rIns="91562" bIns="915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0" name="Google Shape;220;p3:notes"/>
          <p:cNvSpPr txBox="1">
            <a:spLocks noGrp="1"/>
          </p:cNvSpPr>
          <p:nvPr>
            <p:ph type="sldNum" idx="12"/>
          </p:nvPr>
        </p:nvSpPr>
        <p:spPr>
          <a:xfrm>
            <a:off x="3854938" y="9445170"/>
            <a:ext cx="2949100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36212"/>
            <a:ext cx="5107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90" name="Google Shape;90;p1"/>
          <p:cNvGraphicFramePr/>
          <p:nvPr/>
        </p:nvGraphicFramePr>
        <p:xfrm>
          <a:off x="200471" y="1530290"/>
          <a:ext cx="9536250" cy="4534316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10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Pasta/Rice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b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</a:b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Bowl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 txBox="1"/>
          <p:nvPr/>
        </p:nvSpPr>
        <p:spPr>
          <a:xfrm>
            <a:off x="56457" y="1115008"/>
            <a:ext cx="25867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WEEK ONE</a:t>
            </a:r>
            <a:endParaRPr sz="28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29489" y="4224996"/>
            <a:ext cx="175264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57850" y="6143703"/>
            <a:ext cx="6893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Breads are always  available daily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-149" y="153757"/>
            <a:ext cx="5142080" cy="112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  MENU 2024</a:t>
            </a:r>
          </a:p>
        </p:txBody>
      </p:sp>
      <p:sp>
        <p:nvSpPr>
          <p:cNvPr id="97" name="Google Shape;97;p1"/>
          <p:cNvSpPr txBox="1"/>
          <p:nvPr/>
        </p:nvSpPr>
        <p:spPr>
          <a:xfrm>
            <a:off x="1281938" y="3552952"/>
            <a:ext cx="180019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Garlic Bread</a:t>
            </a:r>
            <a:r>
              <a:rPr lang="en-GB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314445" y="4700150"/>
            <a:ext cx="176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93475" y="4833875"/>
            <a:ext cx="1643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821347" y="4833875"/>
            <a:ext cx="1607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600202" y="4798313"/>
            <a:ext cx="16073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221958" y="4799905"/>
            <a:ext cx="14659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324100" y="5371375"/>
            <a:ext cx="1760100" cy="46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Home Made Biscuit </a:t>
            </a: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a Glass of Milk or Juice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097050" y="1988850"/>
            <a:ext cx="16434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Chicken Curry</a:t>
            </a: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133150" y="35752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</a:t>
            </a: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Basmati Rice</a:t>
            </a:r>
          </a:p>
        </p:txBody>
      </p:sp>
      <p:sp>
        <p:nvSpPr>
          <p:cNvPr id="106" name="Google Shape;106;p1"/>
          <p:cNvSpPr txBox="1"/>
          <p:nvPr/>
        </p:nvSpPr>
        <p:spPr>
          <a:xfrm>
            <a:off x="1313107" y="4313482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127500" y="42436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3123400" y="5369175"/>
            <a:ext cx="16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Orange Muffin</a:t>
            </a: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679155" y="2003405"/>
            <a:ext cx="1760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chemeClr val="accent1"/>
                </a:solidFill>
              </a:rPr>
              <a:t>Roast Gammon Dinner with Yorkshire Pudding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436300" y="2008027"/>
            <a:ext cx="1775325" cy="148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Meat Balls in Tomato and Basil Pasta Sauce</a:t>
            </a: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</a:t>
            </a: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4795628" y="3491475"/>
            <a:ext cx="17571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Roast Potato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780275" y="4251601"/>
            <a:ext cx="1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760800" y="5375524"/>
            <a:ext cx="167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Strawberry Angel Delight</a:t>
            </a:r>
            <a:endParaRPr lang="en-US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6499088" y="3519501"/>
            <a:ext cx="170265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Pasta</a:t>
            </a:r>
            <a:endParaRPr lang="en-US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6499100" y="4237475"/>
            <a:ext cx="170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6493517" y="5417099"/>
            <a:ext cx="16764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Chocolate Cake </a:t>
            </a: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221958" y="1994119"/>
            <a:ext cx="1549408" cy="149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chemeClr val="accent1"/>
                </a:solidFill>
              </a:rPr>
              <a:t>Chicken Nuggets</a:t>
            </a: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GB"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7993848" y="3519501"/>
            <a:ext cx="188688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8223625" y="4245600"/>
            <a:ext cx="146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8219450" y="5455775"/>
            <a:ext cx="1486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Pudding of the Day</a:t>
            </a:r>
            <a:endParaRPr sz="10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314400" y="1983949"/>
            <a:ext cx="17529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Spaghetti Bolognaise</a:t>
            </a:r>
            <a:endParaRPr lang="en-US" sz="1000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</a:t>
            </a: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329489" y="4281509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9350" y="52250"/>
            <a:ext cx="1450683" cy="133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225" y="99050"/>
            <a:ext cx="1386000" cy="1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0900" y="78045"/>
            <a:ext cx="1886875" cy="141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3668100" y="1173425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/>
        </p:nvSpPr>
        <p:spPr>
          <a:xfrm>
            <a:off x="1340403" y="6125827"/>
            <a:ext cx="711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F6128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 Breads are always  available daily   </a:t>
            </a:r>
            <a:endParaRPr sz="1400" b="0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 dirty="0">
              <a:solidFill>
                <a:srgbClr val="4F61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0" y="56944"/>
            <a:ext cx="5085333" cy="7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162" name="Google Shape;162;p2"/>
          <p:cNvGraphicFramePr/>
          <p:nvPr>
            <p:extLst>
              <p:ext uri="{D42A27DB-BD31-4B8C-83A1-F6EECF244321}">
                <p14:modId xmlns:p14="http://schemas.microsoft.com/office/powerpoint/2010/main" val="3824359211"/>
              </p:ext>
            </p:extLst>
          </p:nvPr>
        </p:nvGraphicFramePr>
        <p:xfrm>
          <a:off x="200475" y="1585162"/>
          <a:ext cx="9469425" cy="4439006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</a:t>
                      </a:r>
                      <a:r>
                        <a:rPr lang="en-GB" sz="20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r>
                        <a:rPr lang="en-GB" sz="12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</a:rPr>
                        <a:t>            </a:t>
                      </a: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</a:rPr>
                        <a:t> </a:t>
                      </a: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Pasta / Rice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1" u="none" strike="noStrike" cap="none" dirty="0">
                        <a:solidFill>
                          <a:srgbClr val="4F6128"/>
                        </a:solidFill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4F6128"/>
                          </a:solidFill>
                        </a:rPr>
                        <a:t>Chips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4F6128"/>
                          </a:solidFill>
                        </a:rPr>
                        <a:t>Seasonal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4F6128"/>
                          </a:solidFill>
                        </a:rPr>
                        <a:t>Salad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rgbClr val="CE287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" name="Google Shape;163;p2"/>
          <p:cNvSpPr txBox="1"/>
          <p:nvPr/>
        </p:nvSpPr>
        <p:spPr>
          <a:xfrm>
            <a:off x="128985" y="1144007"/>
            <a:ext cx="25483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92D050"/>
                </a:solidFill>
                <a:latin typeface="Impact"/>
                <a:ea typeface="Impact"/>
                <a:cs typeface="Impact"/>
                <a:sym typeface="Impact"/>
              </a:rPr>
              <a:t>WEEK TWO</a:t>
            </a:r>
            <a:endParaRPr sz="2800" b="0" i="0" u="none" strike="noStrike" cap="none">
              <a:solidFill>
                <a:srgbClr val="92D05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8201696" y="2123457"/>
            <a:ext cx="1440386" cy="10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8231957" y="4533068"/>
            <a:ext cx="15843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76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128985" y="53066"/>
            <a:ext cx="5242898" cy="123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MENU 2024</a:t>
            </a:r>
          </a:p>
        </p:txBody>
      </p:sp>
      <p:sp>
        <p:nvSpPr>
          <p:cNvPr id="167" name="Google Shape;167;p2"/>
          <p:cNvSpPr txBox="1"/>
          <p:nvPr/>
        </p:nvSpPr>
        <p:spPr>
          <a:xfrm>
            <a:off x="1340403" y="4947769"/>
            <a:ext cx="1659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lang="en-GB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</a:p>
        </p:txBody>
      </p:sp>
      <p:sp>
        <p:nvSpPr>
          <p:cNvPr id="168" name="Google Shape;168;p2"/>
          <p:cNvSpPr txBox="1"/>
          <p:nvPr/>
        </p:nvSpPr>
        <p:spPr>
          <a:xfrm>
            <a:off x="3025200" y="4969050"/>
            <a:ext cx="164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6485299" y="4959528"/>
            <a:ext cx="16496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8157616" y="4959528"/>
            <a:ext cx="1506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1320957" y="2025200"/>
            <a:ext cx="1677927" cy="157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GB" sz="1000" b="1" dirty="0">
                <a:solidFill>
                  <a:srgbClr val="4F6128"/>
                </a:solidFill>
              </a:rPr>
              <a:t>Pizza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1310819" y="3702816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Potato Wedges</a:t>
            </a:r>
          </a:p>
        </p:txBody>
      </p:sp>
      <p:sp>
        <p:nvSpPr>
          <p:cNvPr id="173" name="Google Shape;173;p2"/>
          <p:cNvSpPr txBox="1"/>
          <p:nvPr/>
        </p:nvSpPr>
        <p:spPr>
          <a:xfrm>
            <a:off x="1310818" y="4334895"/>
            <a:ext cx="1671343" cy="45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1425543" y="5479681"/>
            <a:ext cx="1675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000" b="1" dirty="0">
                <a:solidFill>
                  <a:srgbClr val="4F6128"/>
                </a:solidFill>
              </a:rPr>
              <a:t>Homemade Biscuit with Juice/Milk</a:t>
            </a:r>
            <a:endParaRPr lang="en-US" sz="10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3026231" y="2199229"/>
            <a:ext cx="1686875" cy="139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Roast Gammon</a:t>
            </a:r>
            <a:r>
              <a:rPr lang="en-GB" sz="1000" b="1" dirty="0">
                <a:solidFill>
                  <a:srgbClr val="4F6128"/>
                </a:solidFill>
              </a:rPr>
              <a:t> </a:t>
            </a: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with Yorkshire Pudding</a:t>
            </a:r>
            <a:endParaRPr lang="en-US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acket Potato with a Choice of Fillings</a:t>
            </a: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4726148" y="2029880"/>
            <a:ext cx="1704874" cy="16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Beef Burger in Bread Bun</a:t>
            </a: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19000"/>
              </a:lnSpc>
              <a:spcBef>
                <a:spcPts val="600"/>
              </a:spcBef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2988900" y="3706375"/>
            <a:ext cx="17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Mashed Potato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2991525" y="4335300"/>
            <a:ext cx="1725900" cy="6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3015600" y="5367880"/>
            <a:ext cx="165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</a:rPr>
              <a:t>Chocolate Muffin</a:t>
            </a:r>
            <a:endParaRPr lang="en-US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4582859" y="3686179"/>
            <a:ext cx="1726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Roast Potatoes</a:t>
            </a: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4711579" y="4306393"/>
            <a:ext cx="1716274" cy="66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4724400" y="5413750"/>
            <a:ext cx="1695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rgbClr val="4F6128"/>
                </a:solidFill>
              </a:rPr>
              <a:t>Cheesecake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430296" y="2033338"/>
            <a:ext cx="1687609" cy="16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en-GB" sz="1000" b="1" dirty="0">
                <a:solidFill>
                  <a:srgbClr val="4F6128"/>
                </a:solidFill>
              </a:rPr>
              <a:t>Italian Chicken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6382638" y="3658341"/>
            <a:ext cx="1726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 </a:t>
            </a: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Basmati  Rice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rgbClr val="4F6128"/>
                </a:solidFill>
              </a:rPr>
              <a:t> </a:t>
            </a:r>
            <a:endParaRPr dirty="0"/>
          </a:p>
        </p:txBody>
      </p:sp>
      <p:sp>
        <p:nvSpPr>
          <p:cNvPr id="185" name="Google Shape;185;p2"/>
          <p:cNvSpPr txBox="1"/>
          <p:nvPr/>
        </p:nvSpPr>
        <p:spPr>
          <a:xfrm>
            <a:off x="6438926" y="4330390"/>
            <a:ext cx="1725900" cy="61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6454475" y="5465175"/>
            <a:ext cx="169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rgbClr val="4F6128"/>
                </a:solidFill>
              </a:rPr>
              <a:t>Grapes, Cheese and Digestive Biscuit</a:t>
            </a:r>
          </a:p>
        </p:txBody>
      </p:sp>
      <p:sp>
        <p:nvSpPr>
          <p:cNvPr id="187" name="Google Shape;187;p2"/>
          <p:cNvSpPr txBox="1"/>
          <p:nvPr/>
        </p:nvSpPr>
        <p:spPr>
          <a:xfrm>
            <a:off x="8092575" y="2034550"/>
            <a:ext cx="16128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Fish Fingers</a:t>
            </a:r>
            <a:endParaRPr lang="en-US" dirty="0"/>
          </a:p>
          <a:p>
            <a:pPr algn="ctr">
              <a:buSzPts val="1100"/>
            </a:pPr>
            <a:endParaRPr lang="en-GB" sz="1100" b="1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100"/>
            </a:pPr>
            <a:endParaRPr lang="en-US" sz="1100" b="1" dirty="0">
              <a:solidFill>
                <a:srgbClr val="4F6128"/>
              </a:solidFill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8117825" y="4330925"/>
            <a:ext cx="15786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8109825" y="5465176"/>
            <a:ext cx="1578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Pudding of the Day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01" y="98925"/>
            <a:ext cx="1440378" cy="144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9225" y="58050"/>
            <a:ext cx="1866876" cy="14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9200" y="98925"/>
            <a:ext cx="1440376" cy="132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"/>
          <p:cNvSpPr txBox="1"/>
          <p:nvPr/>
        </p:nvSpPr>
        <p:spPr>
          <a:xfrm>
            <a:off x="3658395" y="1298616"/>
            <a:ext cx="293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/>
          <p:nvPr/>
        </p:nvSpPr>
        <p:spPr>
          <a:xfrm>
            <a:off x="1360600" y="6137475"/>
            <a:ext cx="7176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Fresh Fruit and a selection Breads are  always  available daily   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65299" y="56944"/>
            <a:ext cx="5512816" cy="82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224" name="Google Shape;224;p3"/>
          <p:cNvGraphicFramePr/>
          <p:nvPr>
            <p:extLst>
              <p:ext uri="{D42A27DB-BD31-4B8C-83A1-F6EECF244321}">
                <p14:modId xmlns:p14="http://schemas.microsoft.com/office/powerpoint/2010/main" val="727977129"/>
              </p:ext>
            </p:extLst>
          </p:nvPr>
        </p:nvGraphicFramePr>
        <p:xfrm>
          <a:off x="272480" y="1556792"/>
          <a:ext cx="9433050" cy="4550175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Impact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7030A0"/>
                          </a:solidFill>
                        </a:rPr>
                        <a:t>Chocolate Brownie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" name="Google Shape;225;p3"/>
          <p:cNvSpPr txBox="1"/>
          <p:nvPr/>
        </p:nvSpPr>
        <p:spPr>
          <a:xfrm>
            <a:off x="109055" y="1112159"/>
            <a:ext cx="2251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WEEK THREE</a:t>
            </a:r>
            <a:endParaRPr sz="2800" b="0" i="0" u="none" strike="noStrike" cap="none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61883" y="160093"/>
            <a:ext cx="5134620" cy="101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 MENU 2024</a:t>
            </a:r>
          </a:p>
        </p:txBody>
      </p:sp>
      <p:sp>
        <p:nvSpPr>
          <p:cNvPr id="227" name="Google Shape;227;p3"/>
          <p:cNvSpPr txBox="1"/>
          <p:nvPr/>
        </p:nvSpPr>
        <p:spPr>
          <a:xfrm>
            <a:off x="1389826" y="2005357"/>
            <a:ext cx="1708798" cy="17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Fishcakes</a:t>
            </a: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1381937" y="3573016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Potato Waffles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1411375" y="4337538"/>
            <a:ext cx="1726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1390424" y="4903840"/>
            <a:ext cx="17150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3152799" y="4911426"/>
            <a:ext cx="16152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4768060" y="4911427"/>
            <a:ext cx="17295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6537173" y="4903838"/>
            <a:ext cx="17006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8199956" y="4911548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3099150" y="2118074"/>
            <a:ext cx="1729500" cy="148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Roast Gammon and Yorkshire Pudding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3152799" y="3611102"/>
            <a:ext cx="16152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Mashed Potato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130757" y="4336536"/>
            <a:ext cx="1615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3130757" y="5368026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Homemade Biscuit with </a:t>
            </a:r>
            <a:endParaRPr lang="en-US" dirty="0"/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Glass of Milk </a:t>
            </a:r>
            <a:r>
              <a:rPr lang="en-GB" sz="1000" b="1" dirty="0">
                <a:solidFill>
                  <a:srgbClr val="7030A0"/>
                </a:solidFill>
              </a:rPr>
              <a:t>/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Juice</a:t>
            </a:r>
            <a:r>
              <a:rPr lang="en-GB" sz="1100" b="1" dirty="0">
                <a:solidFill>
                  <a:srgbClr val="7030A0"/>
                </a:solidFill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4771575" y="2084138"/>
            <a:ext cx="1765500" cy="17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Chicken Nuggets</a:t>
            </a: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Jacket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Potato with a Choice of Fillings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768060" y="3644237"/>
            <a:ext cx="1769113" cy="5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 Roast Potato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4789625" y="4205272"/>
            <a:ext cx="1729500" cy="5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4769805" y="5456603"/>
            <a:ext cx="172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Chocolate Angel Delight</a:t>
            </a:r>
            <a:endParaRPr lang="en-US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6554450" y="2084137"/>
            <a:ext cx="1626439" cy="149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Meatballs in Tomato and Basil Pasta Sauce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GB" sz="11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100"/>
            </a:pPr>
            <a:r>
              <a:rPr lang="en-GB" sz="1000" b="1" dirty="0">
                <a:solidFill>
                  <a:srgbClr val="7030A0"/>
                </a:solidFill>
              </a:rPr>
              <a:t>Jacket Potatoes with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 Choice of Fillings</a:t>
            </a: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6537175" y="3519775"/>
            <a:ext cx="16455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rgbClr val="7030A0"/>
                </a:solidFill>
              </a:rPr>
              <a:t>Pasta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6524168" y="4326655"/>
            <a:ext cx="16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6545812" y="5510894"/>
            <a:ext cx="16455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Blueberry Muffin</a:t>
            </a: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8189589" y="2088294"/>
            <a:ext cx="1517722" cy="152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Pork Sausage</a:t>
            </a:r>
            <a:r>
              <a:rPr lang="en-GB" sz="1000" b="1" dirty="0">
                <a:solidFill>
                  <a:srgbClr val="7030A0"/>
                </a:solidFill>
              </a:rPr>
              <a:t> </a:t>
            </a:r>
            <a:endParaRPr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Jacket Potato with a Choice of Fillings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8199950" y="3519899"/>
            <a:ext cx="14868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 txBox="1"/>
          <p:nvPr/>
        </p:nvSpPr>
        <p:spPr>
          <a:xfrm>
            <a:off x="8199950" y="4315426"/>
            <a:ext cx="1497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8199957" y="5452931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Pudding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of the Day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2100" y="98925"/>
            <a:ext cx="1400124" cy="14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7806" y="64825"/>
            <a:ext cx="1849144" cy="13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9450" y="98925"/>
            <a:ext cx="1486800" cy="12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"/>
          <p:cNvSpPr txBox="1"/>
          <p:nvPr/>
        </p:nvSpPr>
        <p:spPr>
          <a:xfrm>
            <a:off x="3897313" y="1209900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53b37f-e23d-4fe5-9a76-2653f4bc4aa8">
      <UserInfo>
        <DisplayName>Jane Bryson</DisplayName>
        <AccountId>47</AccountId>
        <AccountType/>
      </UserInfo>
      <UserInfo>
        <DisplayName>Gillian Arnott</DisplayName>
        <AccountId>13</AccountId>
        <AccountType/>
      </UserInfo>
      <UserInfo>
        <DisplayName>Jackie Robson</DisplayName>
        <AccountId>15</AccountId>
        <AccountType/>
      </UserInfo>
      <UserInfo>
        <DisplayName>Sharon Richardson</DisplayName>
        <AccountId>14</AccountId>
        <AccountType/>
      </UserInfo>
      <UserInfo>
        <DisplayName>Helen Neil</DisplayName>
        <AccountId>18</AccountId>
        <AccountType/>
      </UserInfo>
    </SharedWithUsers>
    <_Flow_SignoffStatus xmlns="9ee95e5e-c867-45b1-b4ef-0da5388586a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9ee95e5e-c867-45b1-b4ef-0da5388586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3E850509F7F498FE4EF962DA3CA07" ma:contentTypeVersion="16" ma:contentTypeDescription="Create a new document." ma:contentTypeScope="" ma:versionID="0cfbee6e11e4636c27c2526156af44ae">
  <xsd:schema xmlns:xsd="http://www.w3.org/2001/XMLSchema" xmlns:xs="http://www.w3.org/2001/XMLSchema" xmlns:p="http://schemas.microsoft.com/office/2006/metadata/properties" xmlns:ns1="http://schemas.microsoft.com/sharepoint/v3" xmlns:ns2="9ee95e5e-c867-45b1-b4ef-0da5388586ac" xmlns:ns3="f153b37f-e23d-4fe5-9a76-2653f4bc4aa8" targetNamespace="http://schemas.microsoft.com/office/2006/metadata/properties" ma:root="true" ma:fieldsID="150accabaeb89fcf307ab9ae30a73ea0" ns1:_="" ns2:_="" ns3:_="">
    <xsd:import namespace="http://schemas.microsoft.com/sharepoint/v3"/>
    <xsd:import namespace="9ee95e5e-c867-45b1-b4ef-0da5388586ac"/>
    <xsd:import namespace="f153b37f-e23d-4fe5-9a76-2653f4bc4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95e5e-c867-45b1-b4ef-0da538858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92b8e99-3ef9-4510-a410-de4b9f0988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3b37f-e23d-4fe5-9a76-2653f4bc4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60750-3FF8-487F-BD8C-704D54523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FBD260-92F4-4D2E-9728-22C4CCEDC1FF}">
  <ds:schemaRefs>
    <ds:schemaRef ds:uri="http://purl.org/dc/elements/1.1/"/>
    <ds:schemaRef ds:uri="http://schemas.microsoft.com/office/2006/metadata/properties"/>
    <ds:schemaRef ds:uri="c618ec15-e105-4a2d-8d61-1b82b52e01db"/>
    <ds:schemaRef ds:uri="http://purl.org/dc/terms/"/>
    <ds:schemaRef ds:uri="http://schemas.openxmlformats.org/package/2006/metadata/core-properties"/>
    <ds:schemaRef ds:uri="5463e1ec-1b19-4653-920e-8e0a1cb9f16e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f153b37f-e23d-4fe5-9a76-2653f4bc4aa8"/>
    <ds:schemaRef ds:uri="9ee95e5e-c867-45b1-b4ef-0da5388586a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70530C2-0753-4E70-ADEB-D78292116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e95e5e-c867-45b1-b4ef-0da5388586ac"/>
    <ds:schemaRef ds:uri="f153b37f-e23d-4fe5-9a76-2653f4bc4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585</Words>
  <Application>Microsoft Office PowerPoint</Application>
  <PresentationFormat>A4 Paper (210x297 mm)</PresentationFormat>
  <Paragraphs>278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Campbell</dc:creator>
  <cp:lastModifiedBy>Jane Campbell</cp:lastModifiedBy>
  <cp:revision>589</cp:revision>
  <cp:lastPrinted>2024-05-09T07:33:05Z</cp:lastPrinted>
  <dcterms:modified xsi:type="dcterms:W3CDTF">2024-07-24T07:21:03Z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30400</vt:r8>
  </property>
  <property fmtid="{D5CDD505-2E9C-101B-9397-08002B2CF9AE}" pid="3" name="ContentTypeId">
    <vt:lpwstr>0x01010047C3E850509F7F498FE4EF962DA3CA07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